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F7249-C9DF-E28E-B829-9D93CE0A9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A2181A-9236-3232-C17A-24A495696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B54796-09D0-4C5F-B856-48F19ECE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A20F2-8EFD-052A-AE62-032D8DAB3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0BDB4-AB71-950A-508A-EA1A90968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31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A89-9612-9E90-B087-167C38402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B90A1A-E913-EAD3-674B-E37CF78AEB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02ECB-92AC-3826-F143-FA032888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096B2-3154-C31E-DB0F-9E1EC5B7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27D60-8B01-8AD0-E277-3C0986A7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60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0C8CA9-DF02-BD7D-6F40-C8FF68B5A1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6E28D-EC33-A8A9-77C6-853097B49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51EAF-C7D3-003C-A3E5-75FB1A0A5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0DFCA-02A4-C75E-D008-DBD131D4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D1C6B-235B-0A3E-B93D-6B21374A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6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DE7A4-A8F3-D422-0A0F-3A39D027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E8E46-EC9C-232B-413F-9496653B55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26ED5-CE37-F385-1835-E228B1FDB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376F32-7C45-7F00-E240-0B8208953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C600A8-6306-4EA0-075D-5EF222D01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76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DBC1-05E9-0994-93CB-91AC06FFA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72241-A43F-7D89-7D0E-3D8ECC1D8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991D-9ED0-2563-7797-EC1C3BCCF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A4C17-8F7D-351D-0F9F-89FFB94B4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CC6A-51B6-6ABB-2FB7-2F2A7C4D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1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A406-D8C0-5226-994A-679B452D8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6E57E-D769-5895-0429-4ADC3549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25041-C9BD-2E02-1CAD-8F5C8EFEE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9D4198-931A-1AA4-CFC6-B6EB8C461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9C7E-B423-1485-CB25-A9734E5D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702A9-894A-D22E-DF1D-E31E9B20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7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1D354-7EF8-E8D2-C19B-86541D374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3FFD9-B5B3-B0CA-9F33-A9A4DFE3F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5C3BF-5060-F378-8289-30CD876F1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F8E214-05F4-E30E-0864-0E36AB2302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F0790-A5D9-20DF-F547-8AC0B1BD7F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33808F-18BC-D6CC-2CEF-19AE9334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BE2A5-60C9-409B-2164-691D0534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84D56-F233-3620-F411-6CFA747D2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8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6ECB6-678C-9874-EBFB-A7EBA47CC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671E4A-F06E-B80A-D9F8-F6453661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77278-C6D4-ADEA-25D6-75491480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24909-B279-D95E-9DC7-8D020B52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61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83A820-6221-1E4C-E95B-700187E9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A2C6D4-E918-9CAD-0483-BCF4E733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91178-AC31-F3DF-2072-690BF2C01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23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3D5D-2594-3358-698C-0591CE13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3CC83-D830-2260-00F3-79004D9ED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956B7-5205-440E-2E48-95F73685B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CC82E-795D-CB52-FC8F-408F4A050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1E678-38A3-5954-AB56-8691A935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7E424-63A2-2716-EDC5-F1C76828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0966-5C18-7BF9-A5B7-C4B06BEF4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9442D-2CB4-8B56-F6A8-6374A8B73D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FF0F63-6E31-99DA-5CB3-DC14DC6A1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874694-F7F7-23E9-B7B4-6984CD863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D23F5-0D71-236E-B97E-F333A4FAE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25F4D-719F-AFDD-12AC-082E0E147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140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6BB6D-FF44-27F8-6631-C8D27C7D7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F74CF-CB34-D71E-915A-9B6D531DA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34FB7-891A-C675-061F-F2BC6BB8F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93FB6-3455-4D82-B5E1-F4BB41100D56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4DF8AF-5130-F2D6-E3E1-538C8CA6EC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2EF88-43BE-0472-8D4C-2AAEF644F0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FF848-A06C-4253-BFAE-F8B16CF18C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0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90574-1CC3-47A7-F310-1CD0801D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A01BE-DDAB-4199-9E58-201FCAFD3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0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A11F7-2FD2-71A9-97B1-1F05235397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9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27CFC-0921-4273-9AEC-6D76E1583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7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48AA04-221F-43F9-9414-898FCDF69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3620D9-2E17-69FF-E3BD-3A113167E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1750"/>
            <a:ext cx="5720337" cy="32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1F84C1-3E7F-0C17-D072-CEFA77CFA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41" y="818191"/>
            <a:ext cx="7034920" cy="4977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AB9436-C49F-6555-2322-823C30C58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141" y="2174430"/>
            <a:ext cx="3179859" cy="49121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CD7BC2-36ED-12D4-0B9C-FCC92B1E71CB}"/>
              </a:ext>
            </a:extLst>
          </p:cNvPr>
          <p:cNvCxnSpPr/>
          <p:nvPr/>
        </p:nvCxnSpPr>
        <p:spPr>
          <a:xfrm flipH="1" flipV="1">
            <a:off x="7711440" y="3429000"/>
            <a:ext cx="2072640" cy="94488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63008-6B2A-2930-B52F-A6D71553C90E}"/>
              </a:ext>
            </a:extLst>
          </p:cNvPr>
          <p:cNvCxnSpPr>
            <a:cxnSpLocks/>
          </p:cNvCxnSpPr>
          <p:nvPr/>
        </p:nvCxnSpPr>
        <p:spPr>
          <a:xfrm flipH="1">
            <a:off x="8275320" y="4373880"/>
            <a:ext cx="1508760" cy="13716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10B580-1F23-8C95-C583-90576799358F}"/>
              </a:ext>
            </a:extLst>
          </p:cNvPr>
          <p:cNvCxnSpPr>
            <a:cxnSpLocks/>
          </p:cNvCxnSpPr>
          <p:nvPr/>
        </p:nvCxnSpPr>
        <p:spPr>
          <a:xfrm flipH="1" flipV="1">
            <a:off x="7607411" y="2138370"/>
            <a:ext cx="2187271" cy="20983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BC5B2D-7685-4AF3-C7C6-1803789A2CE3}"/>
              </a:ext>
            </a:extLst>
          </p:cNvPr>
          <p:cNvSpPr txBox="1"/>
          <p:nvPr/>
        </p:nvSpPr>
        <p:spPr>
          <a:xfrm>
            <a:off x="442913" y="356526"/>
            <a:ext cx="2103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00B0F0"/>
                </a:solidFill>
              </a:rPr>
              <a:t>DRIGO</a:t>
            </a:r>
          </a:p>
        </p:txBody>
      </p:sp>
    </p:spTree>
    <p:extLst>
      <p:ext uri="{BB962C8B-B14F-4D97-AF65-F5344CB8AC3E}">
        <p14:creationId xmlns:p14="http://schemas.microsoft.com/office/powerpoint/2010/main" val="2634199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1FFE520-B5F6-4711-87E5-FF7E695F8B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8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9671E-1A3A-4E79-AA21-DB04AC83C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3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D012A8-DC3B-4AEA-BE03-8411AEE9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7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0F0DD6-4AFC-4FBB-A2FC-797994B0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317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F9BF5-60CB-4E2E-9B19-0FAF16FFB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5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</Words>
  <Application>Microsoft Office PowerPoint</Application>
  <PresentationFormat>Widescreen</PresentationFormat>
  <Paragraphs>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Mustafizur Rahman</dc:creator>
  <cp:lastModifiedBy>MD. Mustafizur Rahman</cp:lastModifiedBy>
  <cp:revision>7</cp:revision>
  <dcterms:created xsi:type="dcterms:W3CDTF">2022-08-31T18:14:19Z</dcterms:created>
  <dcterms:modified xsi:type="dcterms:W3CDTF">2022-09-11T12:47:37Z</dcterms:modified>
</cp:coreProperties>
</file>